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mailto:syedabutrichy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syedabutrichy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yed\Desktop\360_F_176984023_8I82qQPmKn8TqNAZXIYMCSiwccoUiP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988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Lucida Calligraphy" pitchFamily="66" charset="0"/>
              </a:rPr>
              <a:t>Created by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52372"/>
          </a:xfrm>
        </p:spPr>
        <p:txBody>
          <a:bodyPr>
            <a:normAutofit/>
          </a:bodyPr>
          <a:lstStyle/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K.SYED ABTHAHEER</a:t>
            </a:r>
          </a:p>
          <a:p>
            <a:r>
              <a:rPr lang="en-US" sz="2400" b="0" dirty="0">
                <a:solidFill>
                  <a:srgbClr val="FF0000"/>
                </a:solidFill>
                <a:latin typeface="Modern No. 20" pitchFamily="18" charset="0"/>
              </a:rPr>
              <a:t>	</a:t>
            </a:r>
            <a:r>
              <a:rPr lang="en-US" sz="2400" b="0" dirty="0" err="1" smtClean="0">
                <a:solidFill>
                  <a:srgbClr val="FF0000"/>
                </a:solidFill>
                <a:latin typeface="Modern No. 20" pitchFamily="18" charset="0"/>
              </a:rPr>
              <a:t>M.A.,M.Phil.,B.Ed.,PGDCA</a:t>
            </a:r>
            <a:endParaRPr lang="en-US" sz="2400" b="0" dirty="0" smtClean="0">
              <a:solidFill>
                <a:srgbClr val="FF0000"/>
              </a:solidFill>
              <a:latin typeface="Modern No. 20" pitchFamily="18" charset="0"/>
            </a:endParaRPr>
          </a:p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Assistant Professor of English,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Jamal Mohamed College</a:t>
            </a:r>
          </a:p>
          <a:p>
            <a:r>
              <a:rPr lang="en-US" sz="2400" b="0" dirty="0">
                <a:solidFill>
                  <a:srgbClr val="FF0000"/>
                </a:solidFill>
                <a:latin typeface="Modern No. 20" pitchFamily="18" charset="0"/>
              </a:rPr>
              <a:t>	</a:t>
            </a:r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		(Autonomous)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Trichy-20.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  <a:hlinkClick r:id="rId2"/>
              </a:rPr>
              <a:t>syedabutrichy@gmail.com</a:t>
            </a:r>
            <a:endParaRPr lang="en-US" sz="2400" b="0" dirty="0" smtClean="0">
              <a:solidFill>
                <a:srgbClr val="FF0000"/>
              </a:solidFill>
              <a:latin typeface="Modern No. 20" pitchFamily="18" charset="0"/>
            </a:endParaRPr>
          </a:p>
          <a:p>
            <a:r>
              <a:rPr lang="en-US" sz="2400" b="0" dirty="0" smtClean="0">
                <a:solidFill>
                  <a:srgbClr val="FF0000"/>
                </a:solidFill>
                <a:latin typeface="Modern No. 20" pitchFamily="18" charset="0"/>
              </a:rPr>
              <a:t>90426 80796</a:t>
            </a:r>
            <a:endParaRPr lang="en-US" sz="2400" b="0" dirty="0">
              <a:solidFill>
                <a:srgbClr val="FF0000"/>
              </a:solidFill>
              <a:latin typeface="Modern No. 20" pitchFamily="18" charset="0"/>
            </a:endParaRPr>
          </a:p>
        </p:txBody>
      </p:sp>
      <p:pic>
        <p:nvPicPr>
          <p:cNvPr id="10242" name="Picture 2" descr="D:\GRAND HONOR OPPO\ABU IMAGES\Abu\FB_IMG_15885796689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74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609601"/>
            <a:ext cx="7175351" cy="32004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Stencil" pitchFamily="82" charset="0"/>
              </a:rPr>
              <a:t>Effective </a:t>
            </a:r>
            <a:r>
              <a:rPr lang="en-US" dirty="0" smtClean="0">
                <a:solidFill>
                  <a:srgbClr val="002060"/>
                </a:solidFill>
                <a:latin typeface="Stencil" pitchFamily="82" charset="0"/>
              </a:rPr>
              <a:t>Communication Skills</a:t>
            </a:r>
            <a:br>
              <a:rPr lang="en-US" dirty="0" smtClean="0">
                <a:solidFill>
                  <a:srgbClr val="002060"/>
                </a:solidFill>
                <a:latin typeface="Stencil" pitchFamily="82" charset="0"/>
              </a:rPr>
            </a:br>
            <a:r>
              <a:rPr lang="en-US" dirty="0">
                <a:solidFill>
                  <a:srgbClr val="002060"/>
                </a:solidFill>
                <a:latin typeface="Stencil" pitchFamily="82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Stencil" pitchFamily="82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27363" y="2286000"/>
            <a:ext cx="8049492" cy="4267201"/>
          </a:xfrm>
        </p:spPr>
        <p:txBody>
          <a:bodyPr>
            <a:normAutofit/>
          </a:bodyPr>
          <a:lstStyle/>
          <a:p>
            <a:endParaRPr lang="en-IN" dirty="0" smtClean="0">
              <a:latin typeface="David" pitchFamily="34" charset="-79"/>
              <a:cs typeface="David" pitchFamily="34" charset="-79"/>
            </a:endParaRPr>
          </a:p>
          <a:p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k.Syed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 </a:t>
            </a:r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abthaheer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,</a:t>
            </a:r>
          </a:p>
          <a:p>
            <a:r>
              <a:rPr lang="en-IN" sz="1600" dirty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	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m.a.,m.</a:t>
            </a:r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phil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.,b.</a:t>
            </a:r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ed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.,</a:t>
            </a:r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pgdca</a:t>
            </a:r>
            <a:endParaRPr lang="en-IN" sz="1600" dirty="0" smtClean="0">
              <a:solidFill>
                <a:srgbClr val="FF0000"/>
              </a:solidFill>
              <a:latin typeface="Bodoni MT Black" pitchFamily="18" charset="0"/>
              <a:cs typeface="David" pitchFamily="34" charset="-79"/>
            </a:endParaRPr>
          </a:p>
          <a:p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Assistant professor, </a:t>
            </a:r>
          </a:p>
          <a:p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Dept.of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 English,</a:t>
            </a:r>
          </a:p>
          <a:p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Jamal </a:t>
            </a:r>
            <a:r>
              <a:rPr lang="en-IN" sz="1600" dirty="0" err="1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mohamed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 college</a:t>
            </a:r>
          </a:p>
          <a:p>
            <a:r>
              <a:rPr lang="en-IN" sz="1600" dirty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	</a:t>
            </a:r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		(autonomous)</a:t>
            </a:r>
          </a:p>
          <a:p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Trichy-20.</a:t>
            </a:r>
          </a:p>
          <a:p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  <a:hlinkClick r:id="rId2"/>
              </a:rPr>
              <a:t>syedabutrichy@gmail.com</a:t>
            </a:r>
            <a:endParaRPr lang="en-IN" sz="1600" dirty="0" smtClean="0">
              <a:solidFill>
                <a:srgbClr val="FF0000"/>
              </a:solidFill>
              <a:latin typeface="Bodoni MT Black" pitchFamily="18" charset="0"/>
              <a:cs typeface="David" pitchFamily="34" charset="-79"/>
            </a:endParaRPr>
          </a:p>
          <a:p>
            <a:r>
              <a:rPr lang="en-IN" sz="1600" dirty="0" smtClean="0">
                <a:solidFill>
                  <a:srgbClr val="FF0000"/>
                </a:solidFill>
                <a:latin typeface="Bodoni MT Black" pitchFamily="18" charset="0"/>
                <a:cs typeface="David" pitchFamily="34" charset="-79"/>
              </a:rPr>
              <a:t>90426 80796</a:t>
            </a:r>
            <a:r>
              <a:rPr lang="en-IN" dirty="0">
                <a:latin typeface="Baskerville Old Face" pitchFamily="18" charset="0"/>
                <a:cs typeface="David" pitchFamily="34" charset="-79"/>
              </a:rPr>
              <a:t/>
            </a:r>
            <a:br>
              <a:rPr lang="en-IN" dirty="0">
                <a:latin typeface="Baskerville Old Face" pitchFamily="18" charset="0"/>
                <a:cs typeface="David" pitchFamily="34" charset="-79"/>
              </a:rPr>
            </a:br>
            <a:endParaRPr lang="en-US" dirty="0">
              <a:latin typeface="Baskerville Old Face" pitchFamily="18" charset="0"/>
              <a:cs typeface="David" pitchFamily="34" charset="-79"/>
            </a:endParaRPr>
          </a:p>
        </p:txBody>
      </p:sp>
      <p:pic>
        <p:nvPicPr>
          <p:cNvPr id="2050" name="Picture 2" descr="D:\GRAND HONOR OPPO\ABU IMAGES\Abu\FB_IMG_15885798202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764" y="2514600"/>
            <a:ext cx="2930236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27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367284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7" name="Picture 5" descr="C:\Users\syed\Desktop\1600x960_1069568-ski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839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251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2987040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IN" sz="4400" dirty="0" smtClean="0">
                <a:latin typeface="Curlz MT" panose="04040404050702020202" pitchFamily="82" charset="0"/>
              </a:rPr>
              <a:t>	</a:t>
            </a:r>
            <a:br>
              <a:rPr lang="en-IN" sz="4400" dirty="0" smtClean="0">
                <a:latin typeface="Curlz MT" panose="04040404050702020202" pitchFamily="82" charset="0"/>
              </a:rPr>
            </a:br>
            <a:r>
              <a:rPr lang="en-IN" sz="4400" dirty="0" smtClean="0">
                <a:latin typeface="Curlz MT" panose="04040404050702020202" pitchFamily="82" charset="0"/>
              </a:rPr>
              <a:t>	</a:t>
            </a:r>
            <a:r>
              <a:rPr lang="en-IN" sz="5400" dirty="0" smtClean="0">
                <a:solidFill>
                  <a:srgbClr val="FF0000"/>
                </a:solidFill>
                <a:latin typeface="Curlz MT" panose="04040404050702020202" pitchFamily="82" charset="0"/>
              </a:rPr>
              <a:t>L S R W</a:t>
            </a:r>
            <a:r>
              <a:rPr lang="en-US" sz="5400" dirty="0" smtClean="0">
                <a:solidFill>
                  <a:srgbClr val="FF0000"/>
                </a:solidFill>
              </a:rPr>
              <a:t/>
            </a:r>
            <a:br>
              <a:rPr lang="en-US" sz="5400" dirty="0" smtClean="0">
                <a:solidFill>
                  <a:srgbClr val="FF0000"/>
                </a:solidFill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3429000"/>
            <a:ext cx="7520940" cy="3048000"/>
          </a:xfrm>
        </p:spPr>
        <p:txBody>
          <a:bodyPr>
            <a:normAutofit fontScale="85000" lnSpcReduction="20000"/>
          </a:bodyPr>
          <a:lstStyle/>
          <a:p>
            <a:r>
              <a:rPr lang="en-IN" sz="4800" dirty="0">
                <a:solidFill>
                  <a:srgbClr val="002060"/>
                </a:solidFill>
                <a:latin typeface="Curlz MT" panose="04040404050702020202" pitchFamily="82" charset="0"/>
              </a:rPr>
              <a:t>1.Listening</a:t>
            </a:r>
          </a:p>
          <a:p>
            <a:r>
              <a:rPr lang="en-IN" sz="4800" dirty="0">
                <a:solidFill>
                  <a:srgbClr val="002060"/>
                </a:solidFill>
                <a:latin typeface="Curlz MT" panose="04040404050702020202" pitchFamily="82" charset="0"/>
              </a:rPr>
              <a:t>2.Speaking</a:t>
            </a:r>
          </a:p>
          <a:p>
            <a:r>
              <a:rPr lang="en-IN" sz="4800" dirty="0">
                <a:solidFill>
                  <a:srgbClr val="002060"/>
                </a:solidFill>
                <a:latin typeface="Curlz MT" panose="04040404050702020202" pitchFamily="82" charset="0"/>
              </a:rPr>
              <a:t>3.Reading</a:t>
            </a:r>
          </a:p>
          <a:p>
            <a:r>
              <a:rPr lang="en-IN" sz="4800" dirty="0">
                <a:solidFill>
                  <a:srgbClr val="002060"/>
                </a:solidFill>
                <a:latin typeface="Curlz MT" panose="04040404050702020202" pitchFamily="82" charset="0"/>
              </a:rPr>
              <a:t>4.Writing</a:t>
            </a:r>
          </a:p>
          <a:p>
            <a:pPr marL="457200" lvl="1" indent="0">
              <a:buNone/>
            </a:pPr>
            <a:r>
              <a:rPr lang="en-IN" sz="4400" dirty="0">
                <a:latin typeface="Curlz MT" panose="04040404050702020202" pitchFamily="82" charset="0"/>
              </a:rPr>
              <a:t>	</a:t>
            </a:r>
            <a:endParaRPr lang="en-US" dirty="0"/>
          </a:p>
        </p:txBody>
      </p:sp>
      <p:pic>
        <p:nvPicPr>
          <p:cNvPr id="4100" name="Picture 4" descr="C:\Users\syed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9144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syed\Desktop\lsrwhom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352800"/>
            <a:ext cx="4824413" cy="288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403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r>
              <a:rPr lang="en-US" sz="4400" dirty="0" smtClean="0">
                <a:solidFill>
                  <a:srgbClr val="00B0F0"/>
                </a:solidFill>
                <a:latin typeface="Stencil" pitchFamily="82" charset="0"/>
              </a:rPr>
              <a:t>communication</a:t>
            </a:r>
            <a:endParaRPr lang="en-US" sz="4400" dirty="0">
              <a:solidFill>
                <a:srgbClr val="00B0F0"/>
              </a:solidFill>
              <a:latin typeface="Stencil" pitchFamily="82" charset="0"/>
            </a:endParaRPr>
          </a:p>
        </p:txBody>
      </p:sp>
      <p:pic>
        <p:nvPicPr>
          <p:cNvPr id="5122" name="Picture 2" descr="C:\Users\syed\Desktop\How-to-Improve-Communication-Skills-at-Home_-10-Tip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00138"/>
            <a:ext cx="8229600" cy="461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28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275844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 descr="C:\Users\syed\Desktop\What-is-Effective-Communication-e1657717952394-bb042e8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7543800" cy="281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yed\Desktop\Effective-Communication-Skills-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5638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052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0070C0"/>
                </a:solidFill>
                <a:latin typeface="Stencil" pitchFamily="82" charset="0"/>
              </a:rPr>
              <a:t>Effective Communication skills</a:t>
            </a:r>
            <a:endParaRPr lang="en-US" dirty="0">
              <a:solidFill>
                <a:srgbClr val="0070C0"/>
              </a:solidFill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*</a:t>
            </a:r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Be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an attentive listener</a:t>
            </a:r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.</a:t>
            </a:r>
            <a:endParaRPr lang="en-US" sz="2400" b="0" dirty="0">
              <a:solidFill>
                <a:srgbClr val="FF0000"/>
              </a:solidFill>
              <a:latin typeface="Lucida Calligraphy" pitchFamily="66" charset="0"/>
            </a:endParaRP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*Be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concrete and clear.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*Non-verbal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communication is the key.</a:t>
            </a:r>
          </a:p>
          <a:p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*</a:t>
            </a:r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Be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relaxed.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*Inform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*Be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visual.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*Show 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empathy.</a:t>
            </a:r>
          </a:p>
          <a:p>
            <a:r>
              <a:rPr lang="en-US" sz="2400" b="0" dirty="0" smtClean="0">
                <a:solidFill>
                  <a:srgbClr val="FF0000"/>
                </a:solidFill>
                <a:latin typeface="Lucida Calligraphy" pitchFamily="66" charset="0"/>
              </a:rPr>
              <a:t>*Completeness</a:t>
            </a:r>
            <a:r>
              <a:rPr lang="en-US" sz="2400" b="0" dirty="0">
                <a:solidFill>
                  <a:srgbClr val="FF0000"/>
                </a:solidFill>
                <a:latin typeface="Lucida Calligraphy" pitchFamily="66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4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3600" dirty="0" smtClean="0">
                <a:solidFill>
                  <a:srgbClr val="C00000"/>
                </a:solidFill>
                <a:latin typeface="Baskerville Old Face" pitchFamily="18" charset="0"/>
              </a:rPr>
              <a:t>Conclusion</a:t>
            </a:r>
            <a:r>
              <a:rPr lang="en-US" sz="3600" dirty="0">
                <a:latin typeface="Baskerville Old Face" pitchFamily="18" charset="0"/>
              </a:rPr>
              <a:t/>
            </a:r>
            <a:br>
              <a:rPr lang="en-US" sz="3600" dirty="0">
                <a:latin typeface="Baskerville Old Face" pitchFamily="18" charset="0"/>
              </a:rPr>
            </a:br>
            <a:endParaRPr lang="en-US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2000" b="0" dirty="0" smtClean="0">
                <a:solidFill>
                  <a:srgbClr val="7030A0"/>
                </a:solidFill>
                <a:latin typeface="Lucida Calligraphy" pitchFamily="66" charset="0"/>
              </a:rPr>
              <a:t>*Giving </a:t>
            </a:r>
            <a:r>
              <a:rPr lang="en-US" sz="2000" b="0" dirty="0">
                <a:solidFill>
                  <a:srgbClr val="7030A0"/>
                </a:solidFill>
                <a:latin typeface="Lucida Calligraphy" pitchFamily="66" charset="0"/>
              </a:rPr>
              <a:t>and receiving feedback is essential and one of the core skills for effective communication.</a:t>
            </a:r>
            <a:endParaRPr lang="en-US" sz="2000" dirty="0">
              <a:solidFill>
                <a:srgbClr val="7030A0"/>
              </a:solidFill>
              <a:latin typeface="Lucida Calligraphy" pitchFamily="66" charset="0"/>
            </a:endParaRPr>
          </a:p>
          <a:p>
            <a:r>
              <a:rPr lang="en-US" sz="2000" b="0" dirty="0" smtClean="0">
                <a:solidFill>
                  <a:srgbClr val="7030A0"/>
                </a:solidFill>
                <a:latin typeface="Lucida Calligraphy" pitchFamily="66" charset="0"/>
              </a:rPr>
              <a:t>*The </a:t>
            </a:r>
            <a:r>
              <a:rPr lang="en-US" sz="2000" b="0" dirty="0">
                <a:solidFill>
                  <a:srgbClr val="7030A0"/>
                </a:solidFill>
                <a:latin typeface="Lucida Calligraphy" pitchFamily="66" charset="0"/>
              </a:rPr>
              <a:t>better the understanding you would have about your team members, the better you would be able to communicate with them.</a:t>
            </a:r>
            <a:endParaRPr lang="en-US" sz="2000" dirty="0" smtClean="0">
              <a:solidFill>
                <a:srgbClr val="7030A0"/>
              </a:solidFill>
              <a:latin typeface="Lucida Calligraphy" pitchFamily="66" charset="0"/>
            </a:endParaRPr>
          </a:p>
          <a:p>
            <a:r>
              <a:rPr lang="en-US" sz="2000" dirty="0" smtClean="0">
                <a:solidFill>
                  <a:srgbClr val="7030A0"/>
                </a:solidFill>
                <a:latin typeface="Lucida Calligraphy" pitchFamily="66" charset="0"/>
              </a:rPr>
              <a:t>*</a:t>
            </a:r>
            <a:r>
              <a:rPr lang="en-US" sz="2000" b="0" dirty="0">
                <a:solidFill>
                  <a:srgbClr val="7030A0"/>
                </a:solidFill>
                <a:latin typeface="Lucida Calligraphy" pitchFamily="66" charset="0"/>
              </a:rPr>
              <a:t>Stress and anxiety can ruin your communication and discourage you. Both these things can cause you to be an ineffective communicator</a:t>
            </a:r>
            <a:r>
              <a:rPr lang="en-US" sz="2000" b="0" dirty="0" smtClean="0">
                <a:solidFill>
                  <a:srgbClr val="7030A0"/>
                </a:solidFill>
                <a:latin typeface="Lucida Calligraphy" pitchFamily="66" charset="0"/>
              </a:rPr>
              <a:t>.</a:t>
            </a:r>
            <a:endParaRPr lang="en-US" sz="2000" dirty="0">
              <a:solidFill>
                <a:srgbClr val="7030A0"/>
              </a:solidFill>
              <a:latin typeface="Lucida Calligraphy" pitchFamily="66" charset="0"/>
            </a:endParaRPr>
          </a:p>
          <a:p>
            <a:r>
              <a:rPr lang="en-US" sz="2000" b="0" dirty="0" smtClean="0">
                <a:solidFill>
                  <a:srgbClr val="7030A0"/>
                </a:solidFill>
                <a:latin typeface="Lucida Calligraphy" pitchFamily="66" charset="0"/>
              </a:rPr>
              <a:t>* </a:t>
            </a:r>
            <a:r>
              <a:rPr lang="en-US" sz="2000" b="0" dirty="0">
                <a:solidFill>
                  <a:srgbClr val="7030A0"/>
                </a:solidFill>
                <a:latin typeface="Lucida Calligraphy" pitchFamily="66" charset="0"/>
              </a:rPr>
              <a:t>Developing these skills can help you to communicate effectively with others. </a:t>
            </a:r>
          </a:p>
          <a:p>
            <a:endParaRPr lang="en-US" sz="2000" dirty="0">
              <a:solidFill>
                <a:srgbClr val="7030A0"/>
              </a:solidFill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05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C:\Users\syed\Desktop\istockphoto-1319184864-612x6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95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86</TotalTime>
  <Words>129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Angles</vt:lpstr>
      <vt:lpstr>PowerPoint Presentation</vt:lpstr>
      <vt:lpstr>Effective Communication Skills    </vt:lpstr>
      <vt:lpstr>PowerPoint Presentation</vt:lpstr>
      <vt:lpstr>   L S R W </vt:lpstr>
      <vt:lpstr>  communication</vt:lpstr>
      <vt:lpstr>PowerPoint Presentation</vt:lpstr>
      <vt:lpstr> Effective Communication skills</vt:lpstr>
      <vt:lpstr>   Conclusion </vt:lpstr>
      <vt:lpstr>PowerPoint Presentation</vt:lpstr>
      <vt:lpstr>Created by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syed</cp:lastModifiedBy>
  <cp:revision>11</cp:revision>
  <dcterms:created xsi:type="dcterms:W3CDTF">2006-08-16T00:00:00Z</dcterms:created>
  <dcterms:modified xsi:type="dcterms:W3CDTF">2023-04-08T18:15:27Z</dcterms:modified>
</cp:coreProperties>
</file>